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118" autoAdjust="0"/>
    <p:restoredTop sz="85035" autoAdjust="0"/>
  </p:normalViewPr>
  <p:slideViewPr>
    <p:cSldViewPr>
      <p:cViewPr varScale="1">
        <p:scale>
          <a:sx n="65" d="100"/>
          <a:sy n="65" d="100"/>
        </p:scale>
        <p:origin x="-696" y="-8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7F9ACB2-393E-4B03-914C-59F75056A300}" type="datetimeFigureOut">
              <a:rPr lang="en-US" smtClean="0"/>
              <a:pPr/>
              <a:t>7/19/2012</a:t>
            </a:fld>
            <a:endParaRPr lang="en-CA"/>
          </a:p>
        </p:txBody>
      </p:sp>
      <p:sp>
        <p:nvSpPr>
          <p:cNvPr id="19" name="Footer Placeholder 18"/>
          <p:cNvSpPr>
            <a:spLocks noGrp="1"/>
          </p:cNvSpPr>
          <p:nvPr>
            <p:ph type="ftr" sz="quarter" idx="11"/>
          </p:nvPr>
        </p:nvSpPr>
        <p:spPr/>
        <p:txBody>
          <a:bodyPr/>
          <a:lstStyle/>
          <a:p>
            <a:endParaRPr lang="en-CA"/>
          </a:p>
        </p:txBody>
      </p:sp>
      <p:sp>
        <p:nvSpPr>
          <p:cNvPr id="27" name="Slide Number Placeholder 26"/>
          <p:cNvSpPr>
            <a:spLocks noGrp="1"/>
          </p:cNvSpPr>
          <p:nvPr>
            <p:ph type="sldNum" sz="quarter" idx="12"/>
          </p:nvPr>
        </p:nvSpPr>
        <p:spPr/>
        <p:txBody>
          <a:bodyPr/>
          <a:lstStyle/>
          <a:p>
            <a:fld id="{AFEDDB5E-7BF6-477F-8CE2-1219ABA6073B}"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F9ACB2-393E-4B03-914C-59F75056A300}" type="datetimeFigureOut">
              <a:rPr lang="en-US" smtClean="0"/>
              <a:pPr/>
              <a:t>7/19/2012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FEDDB5E-7BF6-477F-8CE2-1219ABA6073B}"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F9ACB2-393E-4B03-914C-59F75056A300}" type="datetimeFigureOut">
              <a:rPr lang="en-US" smtClean="0"/>
              <a:pPr/>
              <a:t>7/19/2012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FEDDB5E-7BF6-477F-8CE2-1219ABA6073B}"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F9ACB2-393E-4B03-914C-59F75056A300}" type="datetimeFigureOut">
              <a:rPr lang="en-US" smtClean="0"/>
              <a:pPr/>
              <a:t>7/19/2012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FEDDB5E-7BF6-477F-8CE2-1219ABA6073B}"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7F9ACB2-393E-4B03-914C-59F75056A300}" type="datetimeFigureOut">
              <a:rPr lang="en-US" smtClean="0"/>
              <a:pPr/>
              <a:t>7/19/2012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FEDDB5E-7BF6-477F-8CE2-1219ABA6073B}"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7F9ACB2-393E-4B03-914C-59F75056A300}" type="datetimeFigureOut">
              <a:rPr lang="en-US" smtClean="0"/>
              <a:pPr/>
              <a:t>7/19/2012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FEDDB5E-7BF6-477F-8CE2-1219ABA6073B}"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7F9ACB2-393E-4B03-914C-59F75056A300}" type="datetimeFigureOut">
              <a:rPr lang="en-US" smtClean="0"/>
              <a:pPr/>
              <a:t>7/19/2012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AFEDDB5E-7BF6-477F-8CE2-1219ABA6073B}"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7F9ACB2-393E-4B03-914C-59F75056A300}" type="datetimeFigureOut">
              <a:rPr lang="en-US" smtClean="0"/>
              <a:pPr/>
              <a:t>7/19/2012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AFEDDB5E-7BF6-477F-8CE2-1219ABA6073B}"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F9ACB2-393E-4B03-914C-59F75056A300}" type="datetimeFigureOut">
              <a:rPr lang="en-US" smtClean="0"/>
              <a:pPr/>
              <a:t>7/19/2012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AFEDDB5E-7BF6-477F-8CE2-1219ABA6073B}"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7F9ACB2-393E-4B03-914C-59F75056A300}" type="datetimeFigureOut">
              <a:rPr lang="en-US" smtClean="0"/>
              <a:pPr/>
              <a:t>7/19/2012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FEDDB5E-7BF6-477F-8CE2-1219ABA6073B}"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7F9ACB2-393E-4B03-914C-59F75056A300}" type="datetimeFigureOut">
              <a:rPr lang="en-US" smtClean="0"/>
              <a:pPr/>
              <a:t>7/19/2012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xfrm>
            <a:off x="8077200" y="6356350"/>
            <a:ext cx="609600" cy="365125"/>
          </a:xfrm>
        </p:spPr>
        <p:txBody>
          <a:bodyPr/>
          <a:lstStyle/>
          <a:p>
            <a:fld id="{AFEDDB5E-7BF6-477F-8CE2-1219ABA6073B}" type="slidenum">
              <a:rPr lang="en-CA" smtClean="0"/>
              <a:pPr/>
              <a:t>‹#›</a:t>
            </a:fld>
            <a:endParaRPr lang="en-C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7F9ACB2-393E-4B03-914C-59F75056A300}" type="datetimeFigureOut">
              <a:rPr lang="en-US" smtClean="0"/>
              <a:pPr/>
              <a:t>7/19/2012</a:t>
            </a:fld>
            <a:endParaRPr lang="en-C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C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FEDDB5E-7BF6-477F-8CE2-1219ABA6073B}" type="slidenum">
              <a:rPr lang="en-CA" smtClean="0"/>
              <a:pPr/>
              <a:t>‹#›</a:t>
            </a:fld>
            <a:endParaRPr lang="en-C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6 Activity 4</a:t>
            </a:r>
            <a:endParaRPr lang="en-CA" dirty="0"/>
          </a:p>
        </p:txBody>
      </p:sp>
      <p:sp>
        <p:nvSpPr>
          <p:cNvPr id="3" name="Subtitle 2"/>
          <p:cNvSpPr>
            <a:spLocks noGrp="1"/>
          </p:cNvSpPr>
          <p:nvPr>
            <p:ph type="subTitle" idx="1"/>
          </p:nvPr>
        </p:nvSpPr>
        <p:spPr/>
        <p:txBody>
          <a:bodyPr/>
          <a:lstStyle/>
          <a:p>
            <a:endParaRPr lang="en-US" dirty="0" smtClean="0"/>
          </a:p>
          <a:p>
            <a:r>
              <a:rPr lang="en-US" dirty="0" smtClean="0"/>
              <a:t>Tech Pack In Action : Analyze  a  Scenario</a:t>
            </a:r>
          </a:p>
          <a:p>
            <a:r>
              <a:rPr lang="en-US" dirty="0" smtClean="0"/>
              <a:t>Groups  1  &amp; 2</a:t>
            </a:r>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Scenario</a:t>
            </a:r>
            <a:endParaRPr lang="en-CA" dirty="0"/>
          </a:p>
        </p:txBody>
      </p:sp>
      <p:sp>
        <p:nvSpPr>
          <p:cNvPr id="5" name="Content Placeholder 4"/>
          <p:cNvSpPr>
            <a:spLocks noGrp="1"/>
          </p:cNvSpPr>
          <p:nvPr>
            <p:ph idx="1"/>
          </p:nvPr>
        </p:nvSpPr>
        <p:spPr/>
        <p:txBody>
          <a:bodyPr/>
          <a:lstStyle/>
          <a:p>
            <a:pPr>
              <a:buNone/>
            </a:pPr>
            <a:r>
              <a:rPr lang="en-US" dirty="0" smtClean="0"/>
              <a:t>Ms. Chou is a high school English teacher who has been teaching for ten years.  She has always been concerned about the poor quality of her students’ writing and is challenged to motivate them.  She would like to have her students do audio or video interviews of local people who write for a living.  Then have the students create an online hypermedia environment that describes their findings.  </a:t>
            </a:r>
            <a:endParaRPr lang="en-C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524000" y="914401"/>
          <a:ext cx="6096000" cy="5562599"/>
        </p:xfrm>
        <a:graphic>
          <a:graphicData uri="http://schemas.openxmlformats.org/drawingml/2006/table">
            <a:tbl>
              <a:tblPr firstRow="1" bandRow="1">
                <a:tableStyleId>{5C22544A-7EE6-4342-B048-85BDC9FD1C3A}</a:tableStyleId>
              </a:tblPr>
              <a:tblGrid>
                <a:gridCol w="2032000"/>
                <a:gridCol w="2032000"/>
                <a:gridCol w="2032000"/>
              </a:tblGrid>
              <a:tr h="750956">
                <a:tc>
                  <a:txBody>
                    <a:bodyPr/>
                    <a:lstStyle/>
                    <a:p>
                      <a:r>
                        <a:rPr lang="en-US" dirty="0" smtClean="0"/>
                        <a:t>Tech Pack Components:</a:t>
                      </a:r>
                      <a:endParaRPr lang="en-CA" dirty="0"/>
                    </a:p>
                  </a:txBody>
                  <a:tcPr/>
                </a:tc>
                <a:tc>
                  <a:txBody>
                    <a:bodyPr/>
                    <a:lstStyle/>
                    <a:p>
                      <a:r>
                        <a:rPr lang="en-US" dirty="0" smtClean="0"/>
                        <a:t>What is Known:</a:t>
                      </a:r>
                      <a:endParaRPr lang="en-CA" dirty="0"/>
                    </a:p>
                  </a:txBody>
                  <a:tcPr/>
                </a:tc>
                <a:tc>
                  <a:txBody>
                    <a:bodyPr/>
                    <a:lstStyle/>
                    <a:p>
                      <a:r>
                        <a:rPr lang="en-US" dirty="0" smtClean="0"/>
                        <a:t>What must be learned:</a:t>
                      </a:r>
                      <a:endParaRPr lang="en-CA" dirty="0"/>
                    </a:p>
                  </a:txBody>
                  <a:tcPr/>
                </a:tc>
              </a:tr>
              <a:tr h="1269199">
                <a:tc>
                  <a:txBody>
                    <a:bodyPr/>
                    <a:lstStyle/>
                    <a:p>
                      <a:r>
                        <a:rPr lang="en-US" dirty="0" smtClean="0"/>
                        <a:t>Technology</a:t>
                      </a:r>
                      <a:endParaRPr lang="en-CA" dirty="0"/>
                    </a:p>
                  </a:txBody>
                  <a:tcPr/>
                </a:tc>
                <a:tc>
                  <a:txBody>
                    <a:bodyPr/>
                    <a:lstStyle/>
                    <a:p>
                      <a:pPr>
                        <a:buFontTx/>
                        <a:buChar char="-"/>
                      </a:pPr>
                      <a:r>
                        <a:rPr lang="en-US" dirty="0" smtClean="0"/>
                        <a:t>No</a:t>
                      </a:r>
                      <a:r>
                        <a:rPr lang="en-US" baseline="0" dirty="0" smtClean="0"/>
                        <a:t> experience with hypermedia</a:t>
                      </a:r>
                      <a:endParaRPr lang="en-US" dirty="0" smtClean="0"/>
                    </a:p>
                    <a:p>
                      <a:pPr>
                        <a:buFontTx/>
                        <a:buChar char="-"/>
                      </a:pPr>
                      <a:r>
                        <a:rPr lang="en-US" baseline="0" dirty="0" smtClean="0"/>
                        <a:t> Working collaboratively</a:t>
                      </a:r>
                      <a:endParaRPr lang="en-CA" dirty="0"/>
                    </a:p>
                  </a:txBody>
                  <a:tcPr/>
                </a:tc>
                <a:tc>
                  <a:txBody>
                    <a:bodyPr/>
                    <a:lstStyle/>
                    <a:p>
                      <a:r>
                        <a:rPr lang="en-US" dirty="0" smtClean="0"/>
                        <a:t>Digital</a:t>
                      </a:r>
                      <a:r>
                        <a:rPr lang="en-US" baseline="0" dirty="0" smtClean="0"/>
                        <a:t> Audio-Video Hypermedia</a:t>
                      </a:r>
                      <a:endParaRPr lang="en-CA" dirty="0"/>
                    </a:p>
                  </a:txBody>
                  <a:tcPr/>
                </a:tc>
              </a:tr>
              <a:tr h="1211889">
                <a:tc>
                  <a:txBody>
                    <a:bodyPr/>
                    <a:lstStyle/>
                    <a:p>
                      <a:r>
                        <a:rPr lang="en-US" dirty="0" smtClean="0"/>
                        <a:t>Pedagogy</a:t>
                      </a:r>
                    </a:p>
                    <a:p>
                      <a:endParaRPr lang="en-US" dirty="0" smtClean="0"/>
                    </a:p>
                    <a:p>
                      <a:endParaRPr lang="en-US" dirty="0" smtClean="0"/>
                    </a:p>
                    <a:p>
                      <a:endParaRPr lang="en-CA" dirty="0"/>
                    </a:p>
                  </a:txBody>
                  <a:tcPr/>
                </a:tc>
                <a:tc>
                  <a:txBody>
                    <a:bodyPr/>
                    <a:lstStyle/>
                    <a:p>
                      <a:r>
                        <a:rPr lang="en-US" dirty="0" smtClean="0"/>
                        <a:t>Her students are uninterested in writing.  </a:t>
                      </a:r>
                      <a:endParaRPr lang="en-CA" dirty="0"/>
                    </a:p>
                  </a:txBody>
                  <a:tcPr/>
                </a:tc>
                <a:tc>
                  <a:txBody>
                    <a:bodyPr/>
                    <a:lstStyle/>
                    <a:p>
                      <a:r>
                        <a:rPr lang="en-US" dirty="0" smtClean="0"/>
                        <a:t>How to communicate</a:t>
                      </a:r>
                      <a:r>
                        <a:rPr lang="en-US" baseline="0" dirty="0" smtClean="0"/>
                        <a:t> in a digital language.</a:t>
                      </a:r>
                      <a:endParaRPr lang="en-CA" dirty="0"/>
                    </a:p>
                  </a:txBody>
                  <a:tcPr/>
                </a:tc>
              </a:tr>
              <a:tr h="2330555">
                <a:tc>
                  <a:txBody>
                    <a:bodyPr/>
                    <a:lstStyle/>
                    <a:p>
                      <a:r>
                        <a:rPr lang="en-US" dirty="0" smtClean="0"/>
                        <a:t>Content</a:t>
                      </a:r>
                    </a:p>
                    <a:p>
                      <a:endParaRPr lang="en-US" dirty="0" smtClean="0"/>
                    </a:p>
                    <a:p>
                      <a:endParaRPr lang="en-US" dirty="0" smtClean="0"/>
                    </a:p>
                    <a:p>
                      <a:endParaRPr lang="en-US" dirty="0" smtClean="0"/>
                    </a:p>
                    <a:p>
                      <a:endParaRPr lang="en-CA" dirty="0"/>
                    </a:p>
                  </a:txBody>
                  <a:tcPr/>
                </a:tc>
                <a:tc>
                  <a:txBody>
                    <a:bodyPr/>
                    <a:lstStyle/>
                    <a:p>
                      <a:r>
                        <a:rPr lang="en-US" dirty="0" smtClean="0"/>
                        <a:t>- She has a major in English</a:t>
                      </a:r>
                      <a:r>
                        <a:rPr lang="en-US" baseline="0" dirty="0" smtClean="0"/>
                        <a:t>.</a:t>
                      </a:r>
                      <a:endParaRPr lang="en-US" dirty="0" smtClean="0"/>
                    </a:p>
                    <a:p>
                      <a:r>
                        <a:rPr lang="en-US" dirty="0" smtClean="0"/>
                        <a:t>- Her</a:t>
                      </a:r>
                      <a:r>
                        <a:rPr lang="en-US" baseline="0" dirty="0" smtClean="0"/>
                        <a:t> assessments of her students’ writing is poor.</a:t>
                      </a:r>
                      <a:endParaRPr lang="en-CA" dirty="0"/>
                    </a:p>
                  </a:txBody>
                  <a:tcPr/>
                </a:tc>
                <a:tc>
                  <a:txBody>
                    <a:bodyPr/>
                    <a:lstStyle/>
                    <a:p>
                      <a:pPr>
                        <a:buFontTx/>
                        <a:buChar char="-"/>
                      </a:pPr>
                      <a:r>
                        <a:rPr lang="en-US" dirty="0" smtClean="0"/>
                        <a:t>Students</a:t>
                      </a:r>
                      <a:r>
                        <a:rPr lang="en-US" baseline="0" dirty="0" smtClean="0"/>
                        <a:t> will investigate and learn what real writers do.</a:t>
                      </a:r>
                    </a:p>
                    <a:p>
                      <a:pPr>
                        <a:buFontTx/>
                        <a:buChar char="-"/>
                      </a:pPr>
                      <a:r>
                        <a:rPr lang="en-US" baseline="0" dirty="0" smtClean="0"/>
                        <a:t> Assess their use of online hypermedia and their writing skills</a:t>
                      </a:r>
                      <a:endParaRPr lang="en-CA" dirty="0"/>
                    </a:p>
                  </a:txBody>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Some contextual issues Ms. Chou must address to implement this new strategy:</a:t>
            </a:r>
            <a:endParaRPr lang="en-CA" sz="3200" dirty="0"/>
          </a:p>
        </p:txBody>
      </p:sp>
      <p:sp>
        <p:nvSpPr>
          <p:cNvPr id="3" name="Content Placeholder 2"/>
          <p:cNvSpPr>
            <a:spLocks noGrp="1"/>
          </p:cNvSpPr>
          <p:nvPr>
            <p:ph idx="1"/>
          </p:nvPr>
        </p:nvSpPr>
        <p:spPr/>
        <p:txBody>
          <a:bodyPr>
            <a:normAutofit/>
          </a:bodyPr>
          <a:lstStyle/>
          <a:p>
            <a:r>
              <a:rPr lang="en-US" sz="2800" dirty="0" smtClean="0"/>
              <a:t>Teaching the students proper interviewing and questioning skills. </a:t>
            </a:r>
          </a:p>
          <a:p>
            <a:r>
              <a:rPr lang="en-US" sz="2800" dirty="0" smtClean="0"/>
              <a:t>Questions must be submitted by the students prior to their interviews for approval.   </a:t>
            </a:r>
          </a:p>
          <a:p>
            <a:r>
              <a:rPr lang="en-US" sz="2800" dirty="0" smtClean="0"/>
              <a:t>Teaching the students how to use and take care of the equipment properly.</a:t>
            </a:r>
          </a:p>
          <a:p>
            <a:r>
              <a:rPr lang="en-US" sz="2800" dirty="0" smtClean="0"/>
              <a:t>Clear goals and objectives should be determined prior to </a:t>
            </a:r>
            <a:r>
              <a:rPr lang="en-US" sz="2800" smtClean="0"/>
              <a:t>the assignment.</a:t>
            </a:r>
            <a:endParaRPr lang="en-US" sz="2800" dirty="0" smtClean="0"/>
          </a:p>
          <a:p>
            <a:endParaRPr lang="en-US" sz="2800" dirty="0" smtClean="0"/>
          </a:p>
          <a:p>
            <a:endParaRPr lang="en-CA"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pPr algn="ctr"/>
            <a:r>
              <a:rPr lang="en-US" sz="3600" dirty="0" smtClean="0"/>
              <a:t>Some logistical issues Ms. Chou must address to implement this new strategy:</a:t>
            </a:r>
            <a:endParaRPr lang="en-CA" sz="3600" dirty="0"/>
          </a:p>
        </p:txBody>
      </p:sp>
      <p:sp>
        <p:nvSpPr>
          <p:cNvPr id="9" name="Content Placeholder 8"/>
          <p:cNvSpPr>
            <a:spLocks noGrp="1"/>
          </p:cNvSpPr>
          <p:nvPr>
            <p:ph idx="1"/>
          </p:nvPr>
        </p:nvSpPr>
        <p:spPr/>
        <p:txBody>
          <a:bodyPr/>
          <a:lstStyle/>
          <a:p>
            <a:r>
              <a:rPr lang="en-US" dirty="0" smtClean="0"/>
              <a:t>Support and availability of her colleague is very important in order for her to learn how to teach her students.</a:t>
            </a:r>
          </a:p>
          <a:p>
            <a:r>
              <a:rPr lang="en-US" dirty="0" smtClean="0"/>
              <a:t> The teacher needs to determine where on line her students will submit their assignment.</a:t>
            </a:r>
          </a:p>
          <a:p>
            <a:r>
              <a:rPr lang="en-US" dirty="0" smtClean="0"/>
              <a:t>She needs to make sure the students have access to the digital equipment and to a computer lab.</a:t>
            </a:r>
          </a:p>
          <a:p>
            <a:r>
              <a:rPr lang="en-US" dirty="0" smtClean="0"/>
              <a:t>Who are the writers they will interview?   Where will the interviews take place?</a:t>
            </a:r>
          </a:p>
          <a:p>
            <a:endParaRPr lang="en-US" dirty="0" smtClean="0"/>
          </a:p>
          <a:p>
            <a:endParaRPr lang="en-C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72</TotalTime>
  <Words>319</Words>
  <Application>Microsoft Office PowerPoint</Application>
  <PresentationFormat>On-screen Show (4:3)</PresentationFormat>
  <Paragraphs>34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Chapter 6 Activity 4</vt:lpstr>
      <vt:lpstr>Scenario</vt:lpstr>
      <vt:lpstr>Slide 3</vt:lpstr>
      <vt:lpstr>Some contextual issues Ms. Chou must address to implement this new strategy:</vt:lpstr>
      <vt:lpstr>Some logistical issues Ms. Chou must address to implement this new strategy: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 Activity 4</dc:title>
  <dc:creator>susan marshall</dc:creator>
  <cp:lastModifiedBy>Mike</cp:lastModifiedBy>
  <cp:revision>8</cp:revision>
  <dcterms:created xsi:type="dcterms:W3CDTF">2012-07-12T14:48:20Z</dcterms:created>
  <dcterms:modified xsi:type="dcterms:W3CDTF">2012-07-19T17:43:14Z</dcterms:modified>
</cp:coreProperties>
</file>